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48" r:id="rId2"/>
  </p:sldMasterIdLst>
  <p:notesMasterIdLst>
    <p:notesMasterId r:id="rId4"/>
  </p:notesMasterIdLst>
  <p:sldIdLst>
    <p:sldId id="714" r:id="rId3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üseyin VURGUN" initials="HV" lastIdx="1" clrIdx="0">
    <p:extLst>
      <p:ext uri="{19B8F6BF-5375-455C-9EA6-DF929625EA0E}">
        <p15:presenceInfo xmlns:p15="http://schemas.microsoft.com/office/powerpoint/2012/main" userId="S-1-5-21-343818398-963894560-725345543-1832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1F3A"/>
    <a:srgbClr val="294983"/>
    <a:srgbClr val="E30613"/>
    <a:srgbClr val="FA444D"/>
    <a:srgbClr val="4472C4"/>
    <a:srgbClr val="81A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52" autoAdjust="0"/>
    <p:restoredTop sz="94664" autoAdjust="0"/>
  </p:normalViewPr>
  <p:slideViewPr>
    <p:cSldViewPr snapToGrid="0">
      <p:cViewPr varScale="1">
        <p:scale>
          <a:sx n="53" d="100"/>
          <a:sy n="53" d="100"/>
        </p:scale>
        <p:origin x="90" y="10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14F39-A431-CC4D-9A8C-8DE5F74F975C}" type="datetimeFigureOut">
              <a:rPr lang="tr-TR" smtClean="0"/>
              <a:t>20.12.2024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51235-A74A-B74C-8BD9-61299739D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387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654C2-44E2-456A-8A34-04D26FCA38A9}" type="datetimeFigureOut">
              <a:rPr lang="tr-TR" smtClean="0"/>
              <a:t>20.12.2024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0B4B-0EA2-458D-B7A0-83D6F5C86C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46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5E32CD-AA72-3900-4F97-564B0BFDE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B751E0D-0B2D-2BBE-3467-B48E46842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F7AC7B9-FDBB-A272-3CD0-10A5E1C7D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F5A0E16-0FA4-9D7E-F748-765772AC40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8E778B5-F89C-AFB6-50CE-9B4576CC3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428BF99-0ADF-013F-D904-4C3082DFF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9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7442A9-256E-D5A1-F383-BF370B72D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DB117FF-1CB7-BC58-4396-DB626DD996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4FEC36F-A765-4D21-717A-12D67B3DB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6EC9F9A-02A6-4937-4A46-D761D5D3E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FA3269E-5634-A197-855E-E649BF7D3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807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BD8F55D-CB23-AD11-F348-1414BA7A5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2D2C08F-7A79-E38A-E3CF-48CF6754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98E487-923E-F60D-0477-E6B3910D7B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E52121-AE34-163D-63F5-86852147E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8BD37F-5A20-A39B-1ACB-C1F5D6686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231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654C2-44E2-456A-8A34-04D26FCA38A9}" type="datetimeFigureOut">
              <a:rPr lang="tr-TR" smtClean="0"/>
              <a:t>20.12.2024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0B4B-0EA2-458D-B7A0-83D6F5C86C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39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9F057D-B46B-4C6A-1988-E39927EFA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41556D8-D653-D6E7-300F-93AFECD8E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0B89C3F-EED9-B977-B9F0-2BC983C98A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5A8841E-8A4E-9C1E-C8EE-F60922784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B6077BA-D2EC-8434-5258-52149C85B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9503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C257F15-A2EC-DFCA-79AC-F53DE0215F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7087D3-71F2-3134-0A9E-ACDEDCF4B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AA8F42-C468-8FA0-3F96-E0F745299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232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EF2A6B-B001-6A37-4F21-C17CA0147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8EAD9B9-762C-E53F-9D93-4BBF359A6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88D5841-D590-C95C-84AE-62805942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74FC5BE-C68C-1165-3B96-FE62E9930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1F6F31-0959-9290-2518-4921E241E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193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4BEB78-7E99-3EC5-00D0-BBA8FF7DE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A75B81-412E-53EB-74C3-7C5BE7F92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F818CE3-6FC0-39F3-A5AE-B666EF756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081F2F-5E72-79A8-18F6-E10A917EC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472AB1F-D782-C5FD-E401-F9502116E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53BCF97-1C3F-B1AB-E5B6-A2DF7B409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896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D962C1-06DE-A01C-5DEA-526568487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BAC1014-F6CB-E796-FE90-29C0F05B2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DD15D0D-D3B5-AB95-72AB-C56F9753B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77DD781-BFF1-0E6A-1159-0660E2F7C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95D9891-DB15-2416-08DA-2339B0FA55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72BDF75-9D59-79B6-9612-3A0A9F3F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9892C3F-4C1A-42AE-0944-637038C11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AED1EC3-BA4E-B07D-DABF-7A1A44D55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24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6CD6B1-C213-D92A-A29A-12A8861D9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F109200-6064-C2C8-598B-3712A8865D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B5A2CCB-6413-8E10-C176-7A5BB02C8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7EAF9E2-6EE5-141D-01E0-47BF70BF9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74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AA7325C-6F25-F6DC-1B42-138F9B3F55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6D69BD3-8CC6-FBE0-E6EF-F3A2CADB3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1F4AD30-16FD-B571-07F1-0B5A8BA42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461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7C44EA-F55F-90DA-F791-0B0B2FD49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55E5EA-96EB-3857-67D0-66D5F27CB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1913284-8311-DD14-1E34-0A8143CFC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50003C1-1E50-0D4C-70B9-28B828130A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52BE57B-4919-CB82-DA88-2B70F3CE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B6B5692-8B70-BBC0-11ED-D219AD7F1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495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654C2-44E2-456A-8A34-04D26FCA38A9}" type="datetimeFigureOut">
              <a:rPr lang="tr-TR" smtClean="0"/>
              <a:t>20.12.2024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20B4B-0EA2-458D-B7A0-83D6F5C86C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13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Düz Bağlayıcı 9">
            <a:extLst>
              <a:ext uri="{FF2B5EF4-FFF2-40B4-BE49-F238E27FC236}">
                <a16:creationId xmlns:a16="http://schemas.microsoft.com/office/drawing/2014/main" id="{CBFCC3F5-5AB2-999E-E773-001E18D369E8}"/>
              </a:ext>
            </a:extLst>
          </p:cNvPr>
          <p:cNvCxnSpPr/>
          <p:nvPr userDrawn="1"/>
        </p:nvCxnSpPr>
        <p:spPr>
          <a:xfrm>
            <a:off x="1055077" y="6412523"/>
            <a:ext cx="10234246" cy="0"/>
          </a:xfrm>
          <a:prstGeom prst="line">
            <a:avLst/>
          </a:prstGeom>
          <a:ln w="9525">
            <a:solidFill>
              <a:srgbClr val="81AB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kdörtgen 10">
            <a:extLst>
              <a:ext uri="{FF2B5EF4-FFF2-40B4-BE49-F238E27FC236}">
                <a16:creationId xmlns:a16="http://schemas.microsoft.com/office/drawing/2014/main" id="{AC098320-39A1-9D3F-436C-2EA82E8318B9}"/>
              </a:ext>
            </a:extLst>
          </p:cNvPr>
          <p:cNvSpPr/>
          <p:nvPr userDrawn="1"/>
        </p:nvSpPr>
        <p:spPr>
          <a:xfrm>
            <a:off x="11394831" y="6236677"/>
            <a:ext cx="797169" cy="39858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B3DD994C-57C3-8E7B-7230-A6911B28E18D}"/>
              </a:ext>
            </a:extLst>
          </p:cNvPr>
          <p:cNvSpPr txBox="1"/>
          <p:nvPr userDrawn="1"/>
        </p:nvSpPr>
        <p:spPr>
          <a:xfrm>
            <a:off x="11567174" y="6274023"/>
            <a:ext cx="902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393D1F8-A15C-A345-A132-540450B32372}" type="slidenum">
              <a:rPr lang="tr-TR" sz="1200" b="1" i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r>
              <a:rPr lang="tr-TR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3" name="Düz Bağlayıcı 12"/>
          <p:cNvCxnSpPr/>
          <p:nvPr userDrawn="1"/>
        </p:nvCxnSpPr>
        <p:spPr>
          <a:xfrm>
            <a:off x="2260189" y="685093"/>
            <a:ext cx="9828000" cy="0"/>
          </a:xfrm>
          <a:prstGeom prst="line">
            <a:avLst/>
          </a:prstGeom>
          <a:ln w="12700">
            <a:solidFill>
              <a:srgbClr val="005A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 2"/>
          <p:cNvGrpSpPr>
            <a:grpSpLocks noChangeAspect="1"/>
          </p:cNvGrpSpPr>
          <p:nvPr userDrawn="1"/>
        </p:nvGrpSpPr>
        <p:grpSpPr>
          <a:xfrm>
            <a:off x="249229" y="-201230"/>
            <a:ext cx="1512000" cy="1300509"/>
            <a:chOff x="32123" y="-1002936"/>
            <a:chExt cx="2198852" cy="1743135"/>
          </a:xfrm>
        </p:grpSpPr>
        <p:sp>
          <p:nvSpPr>
            <p:cNvPr id="16" name="Yuvarlatılmış Çapraz Köşeli Dikdörtgen 15"/>
            <p:cNvSpPr/>
            <p:nvPr userDrawn="1"/>
          </p:nvSpPr>
          <p:spPr>
            <a:xfrm rot="20827468">
              <a:off x="87543" y="-940592"/>
              <a:ext cx="2143432" cy="1680791"/>
            </a:xfrm>
            <a:prstGeom prst="round2DiagRect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7" name="Yuvarlatılmış Çapraz Köşeli Dikdörtgen 16"/>
            <p:cNvSpPr/>
            <p:nvPr userDrawn="1"/>
          </p:nvSpPr>
          <p:spPr>
            <a:xfrm rot="20827468">
              <a:off x="32123" y="-1002936"/>
              <a:ext cx="2143432" cy="1680791"/>
            </a:xfrm>
            <a:prstGeom prst="round2DiagRect">
              <a:avLst/>
            </a:prstGeom>
            <a:solidFill>
              <a:srgbClr val="C21F3A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pic>
          <p:nvPicPr>
            <p:cNvPr id="18" name="valilik logosu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769" y="-761810"/>
              <a:ext cx="1708413" cy="1121406"/>
            </a:xfrm>
            <a:prstGeom prst="rect">
              <a:avLst/>
            </a:prstGeom>
          </p:spPr>
        </p:pic>
      </p:grpSp>
      <p:pic>
        <p:nvPicPr>
          <p:cNvPr id="4" name="Resim 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42" y="6044223"/>
            <a:ext cx="787400" cy="78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7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etin kutusu 10"/>
          <p:cNvSpPr txBox="1"/>
          <p:nvPr/>
        </p:nvSpPr>
        <p:spPr>
          <a:xfrm>
            <a:off x="1413393" y="92468"/>
            <a:ext cx="9811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294983"/>
                </a:solidFill>
              </a:rPr>
              <a:t>RESTORASYON PROJELERİ</a:t>
            </a:r>
            <a:endParaRPr lang="tr-TR" sz="2800" b="1" dirty="0">
              <a:solidFill>
                <a:srgbClr val="C21F3A"/>
              </a:solidFill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2823086-1418-4BB5-9A49-8E9DDA57F0A2}"/>
              </a:ext>
            </a:extLst>
          </p:cNvPr>
          <p:cNvSpPr txBox="1"/>
          <p:nvPr/>
        </p:nvSpPr>
        <p:spPr>
          <a:xfrm>
            <a:off x="3022600" y="978813"/>
            <a:ext cx="6146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  <p:graphicFrame>
        <p:nvGraphicFramePr>
          <p:cNvPr id="8" name="Tablo 7">
            <a:extLst>
              <a:ext uri="{FF2B5EF4-FFF2-40B4-BE49-F238E27FC236}">
                <a16:creationId xmlns:a16="http://schemas.microsoft.com/office/drawing/2014/main" id="{710A39C2-6136-2781-2800-7EA6A816E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113968"/>
              </p:ext>
            </p:extLst>
          </p:nvPr>
        </p:nvGraphicFramePr>
        <p:xfrm>
          <a:off x="2491302" y="2932424"/>
          <a:ext cx="7360221" cy="19420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3407">
                  <a:extLst>
                    <a:ext uri="{9D8B030D-6E8A-4147-A177-3AD203B41FA5}">
                      <a16:colId xmlns:a16="http://schemas.microsoft.com/office/drawing/2014/main" val="834555159"/>
                    </a:ext>
                  </a:extLst>
                </a:gridCol>
                <a:gridCol w="2453407">
                  <a:extLst>
                    <a:ext uri="{9D8B030D-6E8A-4147-A177-3AD203B41FA5}">
                      <a16:colId xmlns:a16="http://schemas.microsoft.com/office/drawing/2014/main" val="1347223633"/>
                    </a:ext>
                  </a:extLst>
                </a:gridCol>
                <a:gridCol w="2453407">
                  <a:extLst>
                    <a:ext uri="{9D8B030D-6E8A-4147-A177-3AD203B41FA5}">
                      <a16:colId xmlns:a16="http://schemas.microsoft.com/office/drawing/2014/main" val="3936973564"/>
                    </a:ext>
                  </a:extLst>
                </a:gridCol>
              </a:tblGrid>
              <a:tr h="1119087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>
                          <a:solidFill>
                            <a:schemeClr val="bg1"/>
                          </a:solidFill>
                        </a:rPr>
                        <a:t>TAMAMLANAN</a:t>
                      </a:r>
                    </a:p>
                  </a:txBody>
                  <a:tcPr anchor="ctr">
                    <a:solidFill>
                      <a:srgbClr val="C21F3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>
                          <a:solidFill>
                            <a:schemeClr val="bg1"/>
                          </a:solidFill>
                        </a:rPr>
                        <a:t>UYGULAMASI DEVAM EDEN</a:t>
                      </a:r>
                    </a:p>
                  </a:txBody>
                  <a:tcPr anchor="ctr">
                    <a:solidFill>
                      <a:srgbClr val="C21F3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>
                          <a:solidFill>
                            <a:schemeClr val="bg1"/>
                          </a:solidFill>
                        </a:rPr>
                        <a:t>PROJELENDİRİLMESİ DEVAM EDEN</a:t>
                      </a:r>
                    </a:p>
                  </a:txBody>
                  <a:tcPr anchor="ctr">
                    <a:solidFill>
                      <a:srgbClr val="C21F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33496"/>
                  </a:ext>
                </a:extLst>
              </a:tr>
              <a:tr h="533537">
                <a:tc>
                  <a:txBody>
                    <a:bodyPr/>
                    <a:lstStyle/>
                    <a:p>
                      <a:pPr algn="ctr"/>
                      <a:endParaRPr lang="tr-TR" sz="4800" b="1" dirty="0">
                        <a:solidFill>
                          <a:srgbClr val="294983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sz="4800" b="1" dirty="0">
                        <a:solidFill>
                          <a:srgbClr val="294983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sz="4800" b="1" dirty="0">
                        <a:solidFill>
                          <a:srgbClr val="294983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1680036"/>
                  </a:ext>
                </a:extLst>
              </a:tr>
            </a:tbl>
          </a:graphicData>
        </a:graphic>
      </p:graphicFrame>
      <p:sp>
        <p:nvSpPr>
          <p:cNvPr id="9" name="Yuvarlatılmış Dikdörtgen 7">
            <a:extLst>
              <a:ext uri="{FF2B5EF4-FFF2-40B4-BE49-F238E27FC236}">
                <a16:creationId xmlns:a16="http://schemas.microsoft.com/office/drawing/2014/main" id="{47A120C8-24AF-2B3B-0CBB-20D3356162D1}"/>
              </a:ext>
            </a:extLst>
          </p:cNvPr>
          <p:cNvSpPr/>
          <p:nvPr/>
        </p:nvSpPr>
        <p:spPr>
          <a:xfrm>
            <a:off x="2772565" y="1034867"/>
            <a:ext cx="6797693" cy="168005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solidFill>
                  <a:srgbClr val="002060"/>
                </a:solidFill>
                <a:latin typeface="Calibri" panose="020F0502020204030204"/>
              </a:rPr>
              <a:t>30 Aralık 2024 </a:t>
            </a:r>
            <a:r>
              <a:rPr lang="tr-TR" sz="1600" b="1" dirty="0">
                <a:solidFill>
                  <a:srgbClr val="002060"/>
                </a:solidFill>
                <a:latin typeface="Calibri" panose="020F0502020204030204"/>
              </a:rPr>
              <a:t>TARİHİ İTİBARİ İLE </a:t>
            </a:r>
          </a:p>
          <a:p>
            <a:pPr algn="ctr"/>
            <a:r>
              <a:rPr lang="tr-TR" sz="1600" b="1" dirty="0">
                <a:solidFill>
                  <a:srgbClr val="002060"/>
                </a:solidFill>
                <a:latin typeface="Calibri" panose="020F0502020204030204"/>
              </a:rPr>
              <a:t>KÜLTÜR KATKI PAYI İLE YAPILAN </a:t>
            </a:r>
          </a:p>
          <a:p>
            <a:pPr algn="ctr"/>
            <a:r>
              <a:rPr lang="tr-TR" sz="3600" b="1" dirty="0">
                <a:solidFill>
                  <a:srgbClr val="C21F3A"/>
                </a:solidFill>
                <a:latin typeface="Calibri" panose="020F0502020204030204"/>
              </a:rPr>
              <a:t>TESCİLLİ ÇEŞMELERİN</a:t>
            </a:r>
          </a:p>
          <a:p>
            <a:pPr algn="ctr"/>
            <a:r>
              <a:rPr lang="tr-TR" sz="3600" b="1" dirty="0">
                <a:solidFill>
                  <a:srgbClr val="C21F3A"/>
                </a:solidFill>
                <a:latin typeface="Calibri" panose="020F0502020204030204"/>
              </a:rPr>
              <a:t>RESTORASYONLARI</a:t>
            </a:r>
          </a:p>
        </p:txBody>
      </p:sp>
    </p:spTree>
    <p:extLst>
      <p:ext uri="{BB962C8B-B14F-4D97-AF65-F5344CB8AC3E}">
        <p14:creationId xmlns:p14="http://schemas.microsoft.com/office/powerpoint/2010/main" val="2831016298"/>
      </p:ext>
    </p:extLst>
  </p:cSld>
  <p:clrMapOvr>
    <a:masterClrMapping/>
  </p:clrMapOvr>
</p:sld>
</file>

<file path=ppt/theme/theme1.xml><?xml version="1.0" encoding="utf-8"?>
<a:theme xmlns:a="http://schemas.openxmlformats.org/drawingml/2006/main" name="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23</Words>
  <Application>Microsoft Office PowerPoint</Application>
  <PresentationFormat>Geniş ekran</PresentationFormat>
  <Paragraphs>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Özel Tasarım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Zeynep Temel</dc:creator>
  <cp:lastModifiedBy>Züleyha AKSÜZEK KAVAK</cp:lastModifiedBy>
  <cp:revision>736</cp:revision>
  <cp:lastPrinted>2023-10-09T09:54:24Z</cp:lastPrinted>
  <dcterms:created xsi:type="dcterms:W3CDTF">2023-06-23T11:22:02Z</dcterms:created>
  <dcterms:modified xsi:type="dcterms:W3CDTF">2024-12-20T07:09:16Z</dcterms:modified>
</cp:coreProperties>
</file>