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4"/>
  </p:notesMasterIdLst>
  <p:sldIdLst>
    <p:sldId id="714" r:id="rId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664" autoAdjust="0"/>
  </p:normalViewPr>
  <p:slideViewPr>
    <p:cSldViewPr snapToGrid="0">
      <p:cViewPr varScale="1">
        <p:scale>
          <a:sx n="53" d="100"/>
          <a:sy n="53" d="100"/>
        </p:scale>
        <p:origin x="90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20.12.2024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20.12.2024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20.12.2024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20.12.2024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RESTORASYON PROJELERİ</a:t>
            </a:r>
            <a:endParaRPr lang="tr-TR" sz="2800" b="1" dirty="0">
              <a:solidFill>
                <a:srgbClr val="C21F3A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2823086-1418-4BB5-9A49-8E9DDA57F0A2}"/>
              </a:ext>
            </a:extLst>
          </p:cNvPr>
          <p:cNvSpPr txBox="1"/>
          <p:nvPr/>
        </p:nvSpPr>
        <p:spPr>
          <a:xfrm>
            <a:off x="3022600" y="978813"/>
            <a:ext cx="614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710A39C2-6136-2781-2800-7EA6A816E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13968"/>
              </p:ext>
            </p:extLst>
          </p:nvPr>
        </p:nvGraphicFramePr>
        <p:xfrm>
          <a:off x="2491302" y="2932424"/>
          <a:ext cx="7360221" cy="1942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3407">
                  <a:extLst>
                    <a:ext uri="{9D8B030D-6E8A-4147-A177-3AD203B41FA5}">
                      <a16:colId xmlns:a16="http://schemas.microsoft.com/office/drawing/2014/main" val="834555159"/>
                    </a:ext>
                  </a:extLst>
                </a:gridCol>
                <a:gridCol w="2453407">
                  <a:extLst>
                    <a:ext uri="{9D8B030D-6E8A-4147-A177-3AD203B41FA5}">
                      <a16:colId xmlns:a16="http://schemas.microsoft.com/office/drawing/2014/main" val="1347223633"/>
                    </a:ext>
                  </a:extLst>
                </a:gridCol>
                <a:gridCol w="2453407">
                  <a:extLst>
                    <a:ext uri="{9D8B030D-6E8A-4147-A177-3AD203B41FA5}">
                      <a16:colId xmlns:a16="http://schemas.microsoft.com/office/drawing/2014/main" val="3936973564"/>
                    </a:ext>
                  </a:extLst>
                </a:gridCol>
              </a:tblGrid>
              <a:tr h="1119087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TAMAMLANAN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UYGULAMASI DEVAM EDEN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PROJELENDİRİLMESİ DEVAM EDEN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496"/>
                  </a:ext>
                </a:extLst>
              </a:tr>
              <a:tr h="533537">
                <a:tc>
                  <a:txBody>
                    <a:bodyPr/>
                    <a:lstStyle/>
                    <a:p>
                      <a:pPr algn="ctr"/>
                      <a:endParaRPr lang="tr-TR" sz="4800" b="1" dirty="0">
                        <a:solidFill>
                          <a:srgbClr val="29498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4800" b="1" dirty="0">
                        <a:solidFill>
                          <a:srgbClr val="29498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4800" b="1" dirty="0">
                        <a:solidFill>
                          <a:srgbClr val="29498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680036"/>
                  </a:ext>
                </a:extLst>
              </a:tr>
            </a:tbl>
          </a:graphicData>
        </a:graphic>
      </p:graphicFrame>
      <p:sp>
        <p:nvSpPr>
          <p:cNvPr id="9" name="Yuvarlatılmış Dikdörtgen 7">
            <a:extLst>
              <a:ext uri="{FF2B5EF4-FFF2-40B4-BE49-F238E27FC236}">
                <a16:creationId xmlns:a16="http://schemas.microsoft.com/office/drawing/2014/main" id="{47A120C8-24AF-2B3B-0CBB-20D3356162D1}"/>
              </a:ext>
            </a:extLst>
          </p:cNvPr>
          <p:cNvSpPr/>
          <p:nvPr/>
        </p:nvSpPr>
        <p:spPr>
          <a:xfrm>
            <a:off x="2772565" y="1034867"/>
            <a:ext cx="6797693" cy="16800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002060"/>
                </a:solidFill>
                <a:latin typeface="Calibri" panose="020F0502020204030204"/>
              </a:rPr>
              <a:t>30 Aralık 2024 </a:t>
            </a:r>
            <a:r>
              <a:rPr lang="tr-TR" sz="1600" b="1" dirty="0">
                <a:solidFill>
                  <a:srgbClr val="002060"/>
                </a:solidFill>
                <a:latin typeface="Calibri" panose="020F0502020204030204"/>
              </a:rPr>
              <a:t>TARİHİ İTİBARİ İLE </a:t>
            </a:r>
          </a:p>
          <a:p>
            <a:pPr algn="ctr"/>
            <a:r>
              <a:rPr lang="tr-TR" sz="1600" b="1" dirty="0">
                <a:solidFill>
                  <a:srgbClr val="002060"/>
                </a:solidFill>
                <a:latin typeface="Calibri" panose="020F0502020204030204"/>
              </a:rPr>
              <a:t>KÜLTÜR KATKI PAYI İLE YAPILAN </a:t>
            </a:r>
          </a:p>
          <a:p>
            <a:pPr algn="ctr"/>
            <a:r>
              <a:rPr lang="tr-TR" sz="3600" b="1" dirty="0">
                <a:solidFill>
                  <a:srgbClr val="C21F3A"/>
                </a:solidFill>
                <a:latin typeface="Calibri" panose="020F0502020204030204"/>
              </a:rPr>
              <a:t>TESCİLLİ ÇEŞMELERİN</a:t>
            </a:r>
          </a:p>
          <a:p>
            <a:pPr algn="ctr"/>
            <a:r>
              <a:rPr lang="tr-TR" sz="3600" b="1" dirty="0">
                <a:solidFill>
                  <a:srgbClr val="C21F3A"/>
                </a:solidFill>
                <a:latin typeface="Calibri" panose="020F0502020204030204"/>
              </a:rPr>
              <a:t>RESTORASYONLARI</a:t>
            </a:r>
          </a:p>
        </p:txBody>
      </p:sp>
    </p:spTree>
    <p:extLst>
      <p:ext uri="{BB962C8B-B14F-4D97-AF65-F5344CB8AC3E}">
        <p14:creationId xmlns:p14="http://schemas.microsoft.com/office/powerpoint/2010/main" val="2831016298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</Words>
  <Application>Microsoft Office PowerPoint</Application>
  <PresentationFormat>Geniş ekran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Özel Tasarım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Züleyha AKSÜZEK KAVAK</cp:lastModifiedBy>
  <cp:revision>736</cp:revision>
  <cp:lastPrinted>2023-10-09T09:54:24Z</cp:lastPrinted>
  <dcterms:created xsi:type="dcterms:W3CDTF">2023-06-23T11:22:02Z</dcterms:created>
  <dcterms:modified xsi:type="dcterms:W3CDTF">2024-12-20T07:09:16Z</dcterms:modified>
</cp:coreProperties>
</file>